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</p:sldMasterIdLst>
  <p:notesMasterIdLst>
    <p:notesMasterId r:id="rId37"/>
  </p:notesMasterIdLst>
  <p:handoutMasterIdLst>
    <p:handoutMasterId r:id="rId38"/>
  </p:handoutMasterIdLst>
  <p:sldIdLst>
    <p:sldId id="260" r:id="rId18"/>
    <p:sldId id="261" r:id="rId19"/>
    <p:sldId id="272" r:id="rId20"/>
    <p:sldId id="262" r:id="rId21"/>
    <p:sldId id="264" r:id="rId22"/>
    <p:sldId id="273" r:id="rId23"/>
    <p:sldId id="266" r:id="rId24"/>
    <p:sldId id="274" r:id="rId25"/>
    <p:sldId id="263" r:id="rId26"/>
    <p:sldId id="267" r:id="rId27"/>
    <p:sldId id="275" r:id="rId28"/>
    <p:sldId id="276" r:id="rId29"/>
    <p:sldId id="277" r:id="rId30"/>
    <p:sldId id="268" r:id="rId31"/>
    <p:sldId id="278" r:id="rId32"/>
    <p:sldId id="269" r:id="rId33"/>
    <p:sldId id="270" r:id="rId34"/>
    <p:sldId id="279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4654" autoAdjust="0"/>
  </p:normalViewPr>
  <p:slideViewPr>
    <p:cSldViewPr>
      <p:cViewPr varScale="1">
        <p:scale>
          <a:sx n="76" d="100"/>
          <a:sy n="76" d="100"/>
        </p:scale>
        <p:origin x="116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presProps" Target="pres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Vintage-Structure-Brown-Paper-Grunge-Background-180658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718A-1959-4DB7-9BF9-060C2726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1537-22CA-4F53-80D0-3DAA26926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11257313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28A8-9EB8-465E-AFB8-6CFE6B74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The Lord has promised good to me,</a:t>
            </a:r>
          </a:p>
          <a:p>
            <a:pPr latinLnBrk="1"/>
            <a:r>
              <a:rPr lang="en-US" dirty="0"/>
              <a:t>His word my hope secures;</a:t>
            </a:r>
          </a:p>
          <a:p>
            <a:pPr latinLnBrk="1"/>
            <a:r>
              <a:rPr lang="ko-KR" altLang="en-US" dirty="0"/>
              <a:t>이제껏 내가 산 것도</a:t>
            </a:r>
            <a:endParaRPr lang="en-US" altLang="ko-KR" dirty="0"/>
          </a:p>
          <a:p>
            <a:pPr latinLnBrk="1"/>
            <a:r>
              <a:rPr lang="ko-KR" altLang="en-US" dirty="0"/>
              <a:t>주님의 은혜라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41324797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28A8-9EB8-465E-AFB8-6CFE6B74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He will my shield and portion be,</a:t>
            </a:r>
          </a:p>
          <a:p>
            <a:pPr latinLnBrk="1"/>
            <a:r>
              <a:rPr lang="en-US" dirty="0"/>
              <a:t>As long as life endures.</a:t>
            </a:r>
          </a:p>
          <a:p>
            <a:pPr latinLnBrk="1"/>
            <a:r>
              <a:rPr lang="ko-KR" altLang="en-US" dirty="0"/>
              <a:t>또 나를 장차 본향에</a:t>
            </a:r>
            <a:endParaRPr lang="en-US" altLang="ko-KR" dirty="0"/>
          </a:p>
          <a:p>
            <a:pPr latinLnBrk="1"/>
            <a:r>
              <a:rPr lang="ko-KR" altLang="en-US" dirty="0"/>
              <a:t>인도해주시리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3318014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A6B6-EE8D-448D-92DD-FC8A9B3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My chains are gone, I've been set free.</a:t>
            </a:r>
          </a:p>
          <a:p>
            <a:pPr latinLnBrk="1"/>
            <a:r>
              <a:rPr lang="en-US" dirty="0"/>
              <a:t>My God, My </a:t>
            </a:r>
            <a:r>
              <a:rPr lang="en-US" dirty="0" err="1"/>
              <a:t>Saviour</a:t>
            </a:r>
            <a:r>
              <a:rPr lang="en-US" dirty="0"/>
              <a:t> has ransomed me.</a:t>
            </a:r>
          </a:p>
          <a:p>
            <a:pPr latinLnBrk="1"/>
            <a:r>
              <a:rPr lang="ko-KR" altLang="en-US" dirty="0"/>
              <a:t>나의 결박 푸셨도다</a:t>
            </a:r>
          </a:p>
          <a:p>
            <a:pPr latinLnBrk="1"/>
            <a:r>
              <a:rPr lang="ko-KR" altLang="en-US" dirty="0"/>
              <a:t>나의 구세주 대속했네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42752327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A6B6-EE8D-448D-92DD-FC8A9B3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like a flood his mercy reigns.</a:t>
            </a:r>
          </a:p>
          <a:p>
            <a:pPr latinLnBrk="1"/>
            <a:r>
              <a:rPr lang="en-US" dirty="0"/>
              <a:t>Un-ending love, amazing grace</a:t>
            </a:r>
          </a:p>
          <a:p>
            <a:pPr latinLnBrk="1"/>
            <a:r>
              <a:rPr lang="ko-KR" altLang="en-US" dirty="0"/>
              <a:t>넘쳐나는 주의 자비</a:t>
            </a:r>
          </a:p>
          <a:p>
            <a:pPr latinLnBrk="1"/>
            <a:r>
              <a:rPr lang="ko-KR" altLang="en-US" dirty="0"/>
              <a:t>주의 사랑 주의 은혜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3190016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55CF-0938-4E1B-B839-C7C0B20E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6BB6F-AD61-41AE-947B-D5E2B8FEB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18612674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822-D64F-411F-ABF7-C3C033C0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The earth shall soon dissolve like snow,</a:t>
            </a:r>
          </a:p>
          <a:p>
            <a:pPr latinLnBrk="1"/>
            <a:r>
              <a:rPr lang="en-US" dirty="0"/>
              <a:t>The sun forbear to shine;</a:t>
            </a:r>
          </a:p>
          <a:p>
            <a:pPr latinLnBrk="1"/>
            <a:r>
              <a:rPr lang="ko-KR" altLang="en-US" dirty="0"/>
              <a:t>거기서 우리 영원히</a:t>
            </a:r>
            <a:endParaRPr lang="en-US" altLang="ko-KR" dirty="0"/>
          </a:p>
          <a:p>
            <a:pPr latinLnBrk="1"/>
            <a:r>
              <a:rPr lang="ko-KR" altLang="en-US" dirty="0"/>
              <a:t>주님의 은혜로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5651849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E822-D64F-411F-ABF7-C3C033C0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But God, who called me here below,</a:t>
            </a:r>
          </a:p>
          <a:p>
            <a:pPr latinLnBrk="1"/>
            <a:r>
              <a:rPr lang="en-US" dirty="0"/>
              <a:t>Will be forever mine.</a:t>
            </a:r>
          </a:p>
          <a:p>
            <a:pPr latinLnBrk="1"/>
            <a:r>
              <a:rPr lang="ko-KR" altLang="en-US" dirty="0"/>
              <a:t>해처럼 밝게 살면서</a:t>
            </a:r>
            <a:endParaRPr lang="en-US" altLang="ko-KR" dirty="0"/>
          </a:p>
          <a:p>
            <a:pPr latinLnBrk="1"/>
            <a:r>
              <a:rPr lang="ko-KR" altLang="en-US" dirty="0"/>
              <a:t>주 찬양하리라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5742922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AD5F-AFF2-4946-8C15-A9C09C72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Will be forever mine</a:t>
            </a:r>
          </a:p>
          <a:p>
            <a:pPr latinLnBrk="1"/>
            <a:r>
              <a:rPr lang="ko-KR" altLang="en-US" dirty="0"/>
              <a:t>주 찬양하리라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407347232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AD5F-AFF2-4946-8C15-A9C09C72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You are forever mine</a:t>
            </a:r>
          </a:p>
          <a:p>
            <a:pPr latinLnBrk="1"/>
            <a:r>
              <a:rPr lang="ko-KR" altLang="en-US"/>
              <a:t>주 찬양하리라</a:t>
            </a:r>
            <a:endParaRPr lang="ko-KR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51453251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EDC9-6704-4F35-B2A1-2CD61044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5019A-5328-46DB-817B-4F4814FC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24961885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4E93-7304-4E02-AFEE-4356D8A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Amazing grace how sweet the sound</a:t>
            </a:r>
          </a:p>
          <a:p>
            <a:pPr latinLnBrk="1"/>
            <a:r>
              <a:rPr lang="en-US" dirty="0"/>
              <a:t>That saved a wretch like me</a:t>
            </a:r>
          </a:p>
          <a:p>
            <a:pPr latinLnBrk="1"/>
            <a:r>
              <a:rPr lang="ko-KR" altLang="en-US" dirty="0"/>
              <a:t>나 같은 죄인 살리신</a:t>
            </a:r>
            <a:endParaRPr lang="en-US" altLang="ko-KR" dirty="0"/>
          </a:p>
          <a:p>
            <a:pPr latinLnBrk="1"/>
            <a:r>
              <a:rPr lang="ko-KR" altLang="en-US" dirty="0"/>
              <a:t>주 은혜 놀라워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21210112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4E93-7304-4E02-AFEE-4356D8A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I once was lost, but now I'm found</a:t>
            </a:r>
          </a:p>
          <a:p>
            <a:pPr latinLnBrk="1"/>
            <a:r>
              <a:rPr lang="en-US" dirty="0"/>
              <a:t>Was blind but now I see</a:t>
            </a:r>
          </a:p>
          <a:p>
            <a:pPr latinLnBrk="1"/>
            <a:r>
              <a:rPr lang="ko-KR" altLang="en-US" dirty="0"/>
              <a:t>잃었던 생명 찾았고</a:t>
            </a:r>
            <a:endParaRPr lang="en-US" altLang="ko-KR" dirty="0"/>
          </a:p>
          <a:p>
            <a:pPr latinLnBrk="1"/>
            <a:r>
              <a:rPr lang="ko-KR" altLang="en-US" dirty="0"/>
              <a:t>광명을 얻었네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42425442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4516-99B6-4766-93A1-00075C6F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3539-0F8C-4F43-B3F1-9C5F02645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26242703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CE09-28AE-4B0F-839B-0866A9C3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That was grace that taught my heart to fear,</a:t>
            </a:r>
          </a:p>
          <a:p>
            <a:pPr latinLnBrk="1"/>
            <a:r>
              <a:rPr lang="en-US" dirty="0"/>
              <a:t>And grace my fears relieved;</a:t>
            </a:r>
          </a:p>
          <a:p>
            <a:pPr latinLnBrk="1"/>
            <a:r>
              <a:rPr lang="ko-KR" altLang="en-US" dirty="0"/>
              <a:t>큰 죄악에서 건지신</a:t>
            </a:r>
            <a:endParaRPr lang="en-US" altLang="ko-KR" dirty="0"/>
          </a:p>
          <a:p>
            <a:pPr latinLnBrk="1"/>
            <a:r>
              <a:rPr lang="ko-KR" altLang="en-US" dirty="0"/>
              <a:t>주 은혜 고마워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1041164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CE09-28AE-4B0F-839B-0866A9C3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How precious did that grace appear,</a:t>
            </a:r>
          </a:p>
          <a:p>
            <a:pPr latinLnBrk="1"/>
            <a:r>
              <a:rPr lang="en-US" dirty="0"/>
              <a:t>The hour I first believed!</a:t>
            </a:r>
          </a:p>
          <a:p>
            <a:pPr latinLnBrk="1"/>
            <a:r>
              <a:rPr lang="ko-KR" altLang="en-US" dirty="0"/>
              <a:t>나 처음 믿은 그 시간</a:t>
            </a:r>
            <a:endParaRPr lang="en-US" altLang="ko-KR" dirty="0"/>
          </a:p>
          <a:p>
            <a:pPr latinLnBrk="1"/>
            <a:r>
              <a:rPr lang="ko-KR" altLang="en-US" dirty="0"/>
              <a:t>귀하고 귀하다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14813222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A6B6-EE8D-448D-92DD-FC8A9B3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My chains are gone, I've been set free.</a:t>
            </a:r>
          </a:p>
          <a:p>
            <a:pPr latinLnBrk="1"/>
            <a:r>
              <a:rPr lang="en-US" dirty="0"/>
              <a:t>My God, My </a:t>
            </a:r>
            <a:r>
              <a:rPr lang="en-US" dirty="0" err="1"/>
              <a:t>Saviour</a:t>
            </a:r>
            <a:r>
              <a:rPr lang="en-US" dirty="0"/>
              <a:t> has ransomed me.</a:t>
            </a:r>
          </a:p>
          <a:p>
            <a:pPr latinLnBrk="1"/>
            <a:r>
              <a:rPr lang="ko-KR" altLang="en-US" dirty="0"/>
              <a:t>나의 결박 푸셨도다</a:t>
            </a:r>
          </a:p>
          <a:p>
            <a:pPr latinLnBrk="1"/>
            <a:r>
              <a:rPr lang="ko-KR" altLang="en-US" dirty="0"/>
              <a:t>나의 구세주 대속했네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5389509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A6B6-EE8D-448D-92DD-FC8A9B30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/>
              <a:t>And like a flood his mercy reigns.</a:t>
            </a:r>
          </a:p>
          <a:p>
            <a:pPr latinLnBrk="1"/>
            <a:r>
              <a:rPr lang="en-US" dirty="0"/>
              <a:t>Un-ending love, amazing grace</a:t>
            </a:r>
          </a:p>
          <a:p>
            <a:pPr latinLnBrk="1"/>
            <a:r>
              <a:rPr lang="ko-KR" altLang="en-US" dirty="0"/>
              <a:t>넘쳐나는 주의 자비</a:t>
            </a:r>
          </a:p>
          <a:p>
            <a:pPr latinLnBrk="1"/>
            <a:r>
              <a:rPr lang="ko-KR" altLang="en-US" dirty="0"/>
              <a:t>주의 사랑 주의 은혜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337807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4B331-7A7A-49E9-B7BE-D09F475D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E86EB-60B6-4DC9-B96B-479429EE8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Amazing Grace (My Chains are Gone)</a:t>
            </a:r>
          </a:p>
        </p:txBody>
      </p:sp>
    </p:spTree>
    <p:extLst>
      <p:ext uri="{BB962C8B-B14F-4D97-AF65-F5344CB8AC3E}">
        <p14:creationId xmlns:p14="http://schemas.microsoft.com/office/powerpoint/2010/main" val="37462932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412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221</cp:revision>
  <dcterms:created xsi:type="dcterms:W3CDTF">2011-12-04T14:58:54Z</dcterms:created>
  <dcterms:modified xsi:type="dcterms:W3CDTF">2019-11-03T15:17:59Z</dcterms:modified>
</cp:coreProperties>
</file>